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144000" cx="6858000"/>
  <p:notesSz cx="6858000" cy="9313850"/>
  <p:embeddedFontLst>
    <p:embeddedFont>
      <p:font typeface="Century Gothic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11" roundtripDataSignature="AMtx7mjwjsPfLhdWt3N85wmbufsvdHRZ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font" Target="fonts/CenturyGothic-boldItalic.fntdata"/><Relationship Id="rId9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enturyGothic-regular.fntdata"/><Relationship Id="rId8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98525"/>
            <a:ext cx="4572225" cy="3492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424075"/>
            <a:ext cx="5486400" cy="4191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424075"/>
            <a:ext cx="5486400" cy="4191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98525"/>
            <a:ext cx="4572225" cy="3492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411956" y="2064544"/>
            <a:ext cx="6034088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-892969" y="5110957"/>
            <a:ext cx="10401300" cy="1157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3264693" y="4010820"/>
            <a:ext cx="10401300" cy="3357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908050" y="539750"/>
            <a:ext cx="4968875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TT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Mrs. Welch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544513" y="1508125"/>
            <a:ext cx="4094162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T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Me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TT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Hello! I’m Erica Welch, and this is my fourth year teaching at Sahuaro. I’m a wife and a mom to three wonderful kids, </a:t>
            </a:r>
            <a:r>
              <a:rPr lang="en-TT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0" i="0" lang="en-TT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 of whom is a fellow Sahuaro student. I am deeply passionate about reading and dedicated to helping students discover their own love for it. I also love the</a:t>
            </a:r>
            <a:r>
              <a:rPr lang="en-TT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TT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journey </a:t>
            </a:r>
            <a:r>
              <a:rPr lang="en-TT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take in first grade through different math strategies.</a:t>
            </a:r>
            <a:r>
              <a:rPr b="0" i="0" lang="en-TT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 </a:t>
            </a:r>
            <a:r>
              <a:rPr lang="en-TT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0" i="0" lang="en-TT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 looking forward to a fantastic year together!</a:t>
            </a:r>
            <a:endParaRPr sz="1200"/>
          </a:p>
        </p:txBody>
      </p:sp>
      <p:sp>
        <p:nvSpPr>
          <p:cNvPr id="87" name="Google Shape;87;p1"/>
          <p:cNvSpPr/>
          <p:nvPr/>
        </p:nvSpPr>
        <p:spPr>
          <a:xfrm>
            <a:off x="539750" y="3900488"/>
            <a:ext cx="57658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T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Education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T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a Bachelor of Arts in Elementary Education from Arizona State University. I am currently working towards my literacy endorsement.</a:t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520700" y="5597525"/>
            <a:ext cx="3916363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T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Favorites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4694238" y="5594350"/>
            <a:ext cx="1687512" cy="309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T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T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 me at: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TT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TT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Square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TT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best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TT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TT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method!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4573588" y="3363913"/>
            <a:ext cx="18288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TT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Welch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984250" y="6416675"/>
            <a:ext cx="29972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T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Drink: Flavored Tea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T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Snack: Lays Limon Chips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T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Candy: Sour Candy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T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Store: Amazon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T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Food: Tacos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T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Restaurant: Chipotle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T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Dessert: Crumbl</a:t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386263" y="6892925"/>
            <a:ext cx="2317750" cy="777061"/>
          </a:xfrm>
          <a:prstGeom prst="horizontalScroll">
            <a:avLst>
              <a:gd fmla="val 12500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T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erica.welch</a:t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T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@wesdschools.org</a:t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and pointer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81806" y="5629275"/>
            <a:ext cx="2527300" cy="25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7332" y="1633789"/>
            <a:ext cx="1468161" cy="1771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2015-02-16T14:34:11Z</dcterms:created>
  <dc:creator>Gillian Phillips</dc:creator>
</cp:coreProperties>
</file>