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Architects Daughter"/>
      <p:regular r:id="rId7"/>
    </p:embeddedFont>
    <p:embeddedFont>
      <p:font typeface="Chelsea Market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rchitectsDaughter-regular.fntdata"/><Relationship Id="rId8" Type="http://schemas.openxmlformats.org/officeDocument/2006/relationships/font" Target="fonts/ChelseaMarke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33150" y="420225"/>
            <a:ext cx="62763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4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Optional Supply List </a:t>
            </a:r>
            <a:endParaRPr sz="6400">
              <a:solidFill>
                <a:schemeClr val="dk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37950" y="2512500"/>
            <a:ext cx="6866700" cy="15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As Sahuaro is a Title 1 school, all basic school supplies are provided for each student, there are no required supplies that need to be purchased for school.</a:t>
            </a:r>
            <a:endParaRPr sz="180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50100" y="4014600"/>
            <a:ext cx="7072200" cy="3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elsea Market"/>
              <a:buChar char="●"/>
            </a:pPr>
            <a:r>
              <a:rPr lang="en" sz="340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Individually packaged snacks</a:t>
            </a:r>
            <a:endParaRPr sz="340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elsea Market"/>
              <a:buChar char="●"/>
            </a:pPr>
            <a:r>
              <a:rPr lang="en" sz="340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Disinfecting Wipes</a:t>
            </a:r>
            <a:endParaRPr sz="340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elsea Market"/>
              <a:buChar char="●"/>
            </a:pPr>
            <a:r>
              <a:rPr lang="en" sz="340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Paper towels</a:t>
            </a:r>
            <a:endParaRPr sz="340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elsea Market"/>
              <a:buChar char="●"/>
            </a:pPr>
            <a:r>
              <a:rPr lang="en" sz="340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Tissues</a:t>
            </a:r>
            <a:endParaRPr sz="340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elsea Market"/>
              <a:buChar char="●"/>
            </a:pPr>
            <a:r>
              <a:rPr lang="en" sz="340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All size food storage bags</a:t>
            </a:r>
            <a:endParaRPr sz="340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900">
              <a:solidFill>
                <a:schemeClr val="dk2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583300" y="7545650"/>
            <a:ext cx="4839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