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315200"/>
  <p:notesSz cx="6858000" cy="9144000"/>
  <p:embeddedFontLst>
    <p:embeddedFont>
      <p:font typeface="Coming Soon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30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omingSoo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2413" y="685800"/>
            <a:ext cx="2493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44b4dd895e_0_25:notes"/>
          <p:cNvSpPr/>
          <p:nvPr>
            <p:ph idx="2" type="sldImg"/>
          </p:nvPr>
        </p:nvSpPr>
        <p:spPr>
          <a:xfrm>
            <a:off x="2182413" y="685800"/>
            <a:ext cx="2493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44b4dd895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45a57326a0_0_11:notes"/>
          <p:cNvSpPr/>
          <p:nvPr>
            <p:ph idx="2" type="sldImg"/>
          </p:nvPr>
        </p:nvSpPr>
        <p:spPr>
          <a:xfrm>
            <a:off x="2182413" y="685800"/>
            <a:ext cx="2493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45a57326a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49367" y="1456058"/>
            <a:ext cx="6816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49360" y="5542289"/>
            <a:ext cx="6816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49360" y="2163089"/>
            <a:ext cx="6816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49360" y="6164351"/>
            <a:ext cx="6816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49360" y="4206107"/>
            <a:ext cx="6816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4936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86592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92200" y="880293"/>
            <a:ext cx="50943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657600" y="-244"/>
            <a:ext cx="36576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2400" y="2411542"/>
            <a:ext cx="32361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2400" y="5481569"/>
            <a:ext cx="32361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951600" y="1415969"/>
            <a:ext cx="3069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49360" y="8273124"/>
            <a:ext cx="47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1" Type="http://schemas.openxmlformats.org/officeDocument/2006/relationships/image" Target="../media/image9.png"/><Relationship Id="rId10" Type="http://schemas.openxmlformats.org/officeDocument/2006/relationships/image" Target="../media/image7.png"/><Relationship Id="rId9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7" Type="http://schemas.openxmlformats.org/officeDocument/2006/relationships/image" Target="../media/image6.png"/><Relationship Id="rId8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1" Type="http://schemas.openxmlformats.org/officeDocument/2006/relationships/image" Target="../media/image9.png"/><Relationship Id="rId10" Type="http://schemas.openxmlformats.org/officeDocument/2006/relationships/image" Target="../media/image7.png"/><Relationship Id="rId9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7" Type="http://schemas.openxmlformats.org/officeDocument/2006/relationships/image" Target="../media/image6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50" y="0"/>
            <a:ext cx="7315200" cy="100584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35250" y="587125"/>
            <a:ext cx="6471600" cy="92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Wish List: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Individually packaged snacks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Water bottles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Clorox Wipes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Paper towels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Large purple glue sticks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Crayola 16 count crayons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Washable paint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Tissues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Baby wipes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Small bottles of hand soap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All size food storage bags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Any craft supplies</a:t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Message your teacher about an Amazon Wish List!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89425" y="480596"/>
            <a:ext cx="1217425" cy="156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5">
            <a:alphaModFix/>
          </a:blip>
          <a:srcRect b="0" l="21557" r="21637" t="0"/>
          <a:stretch/>
        </p:blipFill>
        <p:spPr>
          <a:xfrm rot="-743097">
            <a:off x="4825052" y="1932125"/>
            <a:ext cx="890648" cy="156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6">
            <a:alphaModFix/>
          </a:blip>
          <a:srcRect b="0" l="28666" r="33278" t="0"/>
          <a:stretch/>
        </p:blipFill>
        <p:spPr>
          <a:xfrm rot="606187">
            <a:off x="5973500" y="2483345"/>
            <a:ext cx="649272" cy="1706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7">
            <a:alphaModFix/>
          </a:blip>
          <a:srcRect b="0" l="0" r="0" t="10128"/>
          <a:stretch/>
        </p:blipFill>
        <p:spPr>
          <a:xfrm>
            <a:off x="4638900" y="6265275"/>
            <a:ext cx="2128468" cy="191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 rotWithShape="1">
          <a:blip r:embed="rId8">
            <a:alphaModFix/>
          </a:blip>
          <a:srcRect b="0" l="17675" r="22185" t="0"/>
          <a:stretch/>
        </p:blipFill>
        <p:spPr>
          <a:xfrm>
            <a:off x="3207962" y="6415788"/>
            <a:ext cx="1078575" cy="1611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184422" y="4461760"/>
            <a:ext cx="1722425" cy="172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 rotWithShape="1">
          <a:blip r:embed="rId10">
            <a:alphaModFix/>
          </a:blip>
          <a:srcRect b="19627" l="0" r="0" t="0"/>
          <a:stretch/>
        </p:blipFill>
        <p:spPr>
          <a:xfrm>
            <a:off x="3657600" y="3785074"/>
            <a:ext cx="1423125" cy="11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 rotWithShape="1">
          <a:blip r:embed="rId11">
            <a:alphaModFix/>
          </a:blip>
          <a:srcRect b="21843" l="0" r="0" t="24789"/>
          <a:stretch/>
        </p:blipFill>
        <p:spPr>
          <a:xfrm>
            <a:off x="785925" y="6807699"/>
            <a:ext cx="2143125" cy="114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50" y="0"/>
            <a:ext cx="7315200" cy="10058401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435250" y="587125"/>
            <a:ext cx="6471600" cy="9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Lista de deseos: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Aperitivos envasados ​​individualmente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Botellas de agua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Toallitas Clorox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Toallas de papel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Barras de pegamento moradas grandes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Crayola 16 lápices de colores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pintura lavable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Tejidos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Toallitas para bebé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Botellas pequeñas de jabón de manos.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Ziploc de todos los tamaños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ming Soon"/>
              <a:buChar char="-"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Cualquier material de artesanía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¡Envíale un mensaje a tu maestro sobre una lista de deseos de Amazon!</a:t>
            </a:r>
            <a:endParaRPr b="1" sz="32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89425" y="480596"/>
            <a:ext cx="1217425" cy="156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5">
            <a:alphaModFix/>
          </a:blip>
          <a:srcRect b="0" l="21557" r="21637" t="0"/>
          <a:stretch/>
        </p:blipFill>
        <p:spPr>
          <a:xfrm rot="-743095">
            <a:off x="4782647" y="1962701"/>
            <a:ext cx="651281" cy="1146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 rotWithShape="1">
          <a:blip r:embed="rId6">
            <a:alphaModFix/>
          </a:blip>
          <a:srcRect b="0" l="28666" r="33278" t="0"/>
          <a:stretch/>
        </p:blipFill>
        <p:spPr>
          <a:xfrm rot="606187">
            <a:off x="5973500" y="2483345"/>
            <a:ext cx="649272" cy="1706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 rotWithShape="1">
          <a:blip r:embed="rId7">
            <a:alphaModFix/>
          </a:blip>
          <a:srcRect b="0" l="0" r="0" t="10128"/>
          <a:stretch/>
        </p:blipFill>
        <p:spPr>
          <a:xfrm>
            <a:off x="5087651" y="6866143"/>
            <a:ext cx="1423125" cy="127900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 rotWithShape="1">
          <a:blip r:embed="rId8">
            <a:alphaModFix/>
          </a:blip>
          <a:srcRect b="0" l="17675" r="22185" t="0"/>
          <a:stretch/>
        </p:blipFill>
        <p:spPr>
          <a:xfrm>
            <a:off x="3488685" y="6579817"/>
            <a:ext cx="882025" cy="13181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549300" y="5514800"/>
            <a:ext cx="1217425" cy="121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 rotWithShape="1">
          <a:blip r:embed="rId10">
            <a:alphaModFix/>
          </a:blip>
          <a:srcRect b="19627" l="0" r="0" t="0"/>
          <a:stretch/>
        </p:blipFill>
        <p:spPr>
          <a:xfrm>
            <a:off x="4396725" y="3885424"/>
            <a:ext cx="1423125" cy="11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 rotWithShape="1">
          <a:blip r:embed="rId11">
            <a:alphaModFix/>
          </a:blip>
          <a:srcRect b="21843" l="0" r="0" t="24789"/>
          <a:stretch/>
        </p:blipFill>
        <p:spPr>
          <a:xfrm>
            <a:off x="721650" y="6794280"/>
            <a:ext cx="1793500" cy="9571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