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058400" cx="7315200"/>
  <p:notesSz cx="6858000" cy="9144000"/>
  <p:embeddedFontLst>
    <p:embeddedFont>
      <p:font typeface="Short Stack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000000"/>
          </p15:clr>
        </p15:guide>
        <p15:guide id="2" pos="2304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30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ShortStack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06637" y="1143000"/>
            <a:ext cx="22447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2306637" y="1143000"/>
            <a:ext cx="22447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548640" y="1646133"/>
            <a:ext cx="6217920" cy="35018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914400" y="5282989"/>
            <a:ext cx="5486400" cy="2428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/>
          <p:nvPr>
            <p:ph type="title"/>
          </p:nvPr>
        </p:nvSpPr>
        <p:spPr>
          <a:xfrm>
            <a:off x="503237" y="534987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" type="body"/>
          </p:nvPr>
        </p:nvSpPr>
        <p:spPr>
          <a:xfrm>
            <a:off x="502920" y="2677584"/>
            <a:ext cx="3108960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2" type="body"/>
          </p:nvPr>
        </p:nvSpPr>
        <p:spPr>
          <a:xfrm>
            <a:off x="3703320" y="2677584"/>
            <a:ext cx="3108960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>
            <a:off x="499110" y="2507618"/>
            <a:ext cx="6309360" cy="41840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>
            <a:off x="499110" y="6731215"/>
            <a:ext cx="6309360" cy="2200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40"/>
              <a:buNone/>
              <a:defRPr sz="144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503237" y="534987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503237" y="2678112"/>
            <a:ext cx="6308725" cy="6381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 rot="5400000">
            <a:off x="1761596" y="4008861"/>
            <a:ext cx="8524029" cy="15773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 rot="5400000">
            <a:off x="-1438804" y="2477241"/>
            <a:ext cx="8524029" cy="46405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503237" y="534987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 rot="5400000">
            <a:off x="466724" y="2714625"/>
            <a:ext cx="6381750" cy="6308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0" type="dt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1" type="ftr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2" type="sldNum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/>
          <p:nvPr>
            <p:ph type="title"/>
          </p:nvPr>
        </p:nvSpPr>
        <p:spPr>
          <a:xfrm>
            <a:off x="503873" y="670560"/>
            <a:ext cx="2359342" cy="2346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/>
          <p:nvPr>
            <p:ph idx="2" type="pic"/>
          </p:nvPr>
        </p:nvSpPr>
        <p:spPr>
          <a:xfrm>
            <a:off x="3109913" y="1448226"/>
            <a:ext cx="3703320" cy="7147983"/>
          </a:xfrm>
          <a:prstGeom prst="rect">
            <a:avLst/>
          </a:prstGeom>
          <a:noFill/>
          <a:ln>
            <a:noFill/>
          </a:ln>
        </p:spPr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503873" y="3017520"/>
            <a:ext cx="2359342" cy="559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12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43" name="Google Shape;43;p6"/>
          <p:cNvSpPr txBox="1"/>
          <p:nvPr>
            <p:ph idx="10" type="dt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1" type="ftr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503873" y="670560"/>
            <a:ext cx="2359342" cy="2346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09913" y="1448226"/>
            <a:ext cx="3703320" cy="7147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116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560"/>
              <a:buChar char="•"/>
              <a:defRPr sz="2560"/>
            </a:lvl1pPr>
            <a:lvl2pPr indent="-37084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40"/>
              <a:buChar char="•"/>
              <a:defRPr sz="2240"/>
            </a:lvl2pPr>
            <a:lvl3pPr indent="-350519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Char char="•"/>
              <a:defRPr sz="192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indent="-3302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9" name="Google Shape;49;p7"/>
          <p:cNvSpPr txBox="1"/>
          <p:nvPr>
            <p:ph idx="2" type="body"/>
          </p:nvPr>
        </p:nvSpPr>
        <p:spPr>
          <a:xfrm>
            <a:off x="503873" y="3017520"/>
            <a:ext cx="2359342" cy="559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12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idx="10" type="dt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1" type="ftr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2" type="sldNum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/>
          <p:nvPr>
            <p:ph type="title"/>
          </p:nvPr>
        </p:nvSpPr>
        <p:spPr>
          <a:xfrm>
            <a:off x="503237" y="534987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503873" y="535519"/>
            <a:ext cx="6309360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503874" y="2465706"/>
            <a:ext cx="3094672" cy="12084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b="1" sz="192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b="1" sz="144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9pPr>
          </a:lstStyle>
          <a:p/>
        </p:txBody>
      </p:sp>
      <p:sp>
        <p:nvSpPr>
          <p:cNvPr id="65" name="Google Shape;65;p10"/>
          <p:cNvSpPr txBox="1"/>
          <p:nvPr>
            <p:ph idx="2" type="body"/>
          </p:nvPr>
        </p:nvSpPr>
        <p:spPr>
          <a:xfrm>
            <a:off x="503874" y="3674110"/>
            <a:ext cx="3094672" cy="5404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3" type="body"/>
          </p:nvPr>
        </p:nvSpPr>
        <p:spPr>
          <a:xfrm>
            <a:off x="3703320" y="2465706"/>
            <a:ext cx="3109913" cy="12084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b="1" sz="192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b="1" sz="144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9pPr>
          </a:lstStyle>
          <a:p/>
        </p:txBody>
      </p:sp>
      <p:sp>
        <p:nvSpPr>
          <p:cNvPr id="67" name="Google Shape;67;p10"/>
          <p:cNvSpPr txBox="1"/>
          <p:nvPr>
            <p:ph idx="4" type="body"/>
          </p:nvPr>
        </p:nvSpPr>
        <p:spPr>
          <a:xfrm>
            <a:off x="3703320" y="3674110"/>
            <a:ext cx="3109913" cy="5404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0" type="dt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1" type="ftr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2" type="sldNum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503237" y="534987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503237" y="2678112"/>
            <a:ext cx="6308725" cy="6381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83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0039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4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0039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4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004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4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004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4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33350" y="0"/>
            <a:ext cx="8812213" cy="10358439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3"/>
          <p:cNvSpPr txBox="1"/>
          <p:nvPr>
            <p:ph idx="1" type="subTitle"/>
          </p:nvPr>
        </p:nvSpPr>
        <p:spPr>
          <a:xfrm>
            <a:off x="855662" y="1376362"/>
            <a:ext cx="5486400" cy="24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b="1" lang="en-US" sz="3600">
                <a:latin typeface="Short Stack"/>
                <a:ea typeface="Short Stack"/>
                <a:cs typeface="Short Stack"/>
                <a:sym typeface="Short Stack"/>
              </a:rPr>
              <a:t>Second Grade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471050" y="7126263"/>
            <a:ext cx="64866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da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All students will be provided crayons. If your student would like to keep the following supplies in their desk, they may:</a:t>
            </a:r>
            <a:endParaRPr b="1" i="0" sz="1400" u="none" cap="none" strike="noStrike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3359150" y="9186862"/>
            <a:ext cx="2403475" cy="466725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2" name="Google Shape;92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303587" y="9251950"/>
            <a:ext cx="4011612" cy="803275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3"/>
          <p:cNvSpPr txBox="1"/>
          <p:nvPr/>
        </p:nvSpPr>
        <p:spPr>
          <a:xfrm>
            <a:off x="523100" y="2227800"/>
            <a:ext cx="6325800" cy="469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-US" sz="3000" u="sng" cap="none" strike="noStrike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MUST HAVE:</a:t>
            </a:r>
            <a:endParaRPr b="1" i="0" sz="3000" u="sng" cap="none" strike="noStrike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1" i="0" sz="900" u="none" cap="none" strike="noStrike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Short Stack"/>
              <a:buChar char="❑"/>
            </a:pPr>
            <a:r>
              <a:rPr b="0" i="0" lang="en-US" sz="2200" u="none" cap="none" strike="noStrike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Refillable water bottle</a:t>
            </a:r>
            <a:endParaRPr b="0" i="0" sz="2200" u="none" cap="none" strike="noStrike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Short Stack"/>
              <a:buChar char="❑"/>
            </a:pPr>
            <a:r>
              <a:rPr b="0" i="0" lang="en-US" sz="2200" u="none" cap="none" strike="noStrike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Homework folder (one provided on the first day of school: if it is lost, it’s your responsibility to get a new one).</a:t>
            </a:r>
            <a:endParaRPr b="0" i="0" sz="2200" u="none" cap="none" strike="noStrike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-US" sz="3000" u="sng" cap="none" strike="noStrike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CLASSROOM DONATIONS NEEDED:</a:t>
            </a:r>
            <a:endParaRPr b="1" i="0" sz="3000" u="sng" cap="none" strike="noStrike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1" i="0" sz="900" u="sng" cap="none" strike="noStrike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Short Stack"/>
              <a:buChar char="❏"/>
            </a:pPr>
            <a:r>
              <a:rPr b="0" i="0" lang="en-US" sz="2200" u="none" cap="none" strike="noStrike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Large bottles of hand sanitizer</a:t>
            </a:r>
            <a:endParaRPr b="0" i="0" sz="2200" u="none" cap="none" strike="noStrike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Short Stack"/>
              <a:buChar char="❏"/>
            </a:pPr>
            <a:r>
              <a:rPr b="0" i="0" lang="en-US" sz="2200" u="none" cap="none" strike="noStrike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Tissues</a:t>
            </a:r>
            <a:endParaRPr b="0" i="0" sz="2200" u="none" cap="none" strike="noStrike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Short Stack"/>
              <a:buChar char="❏"/>
            </a:pPr>
            <a:r>
              <a:rPr b="0" i="0" lang="en-US" sz="2200" u="none" cap="none" strike="noStrike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Paper towels</a:t>
            </a:r>
            <a:endParaRPr b="0" i="0" sz="2200" u="none" cap="none" strike="noStrike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466350" y="8049675"/>
            <a:ext cx="63825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Short Stack"/>
              <a:buChar char="❏"/>
            </a:pPr>
            <a:r>
              <a:rPr b="0" i="0" lang="en-US" sz="2200" u="none" cap="none" strike="noStrike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Markers</a:t>
            </a:r>
            <a:endParaRPr b="0" i="0" sz="2200" u="none" cap="none" strike="noStrike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Short Stack"/>
              <a:buChar char="❏"/>
            </a:pPr>
            <a:r>
              <a:rPr b="0" i="0" lang="en-US" sz="2200" u="none" cap="none" strike="noStrike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Colored pencils</a:t>
            </a:r>
            <a:endParaRPr b="0" i="0" sz="2200" u="none" cap="none" strike="noStrike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523100" y="9251950"/>
            <a:ext cx="2654100" cy="423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