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315200"/>
  <p:notesSz cx="6858000" cy="9144000"/>
  <p:embeddedFontLst>
    <p:embeddedFont>
      <p:font typeface="Mond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000000"/>
          </p15:clr>
        </p15:guide>
        <p15:guide id="2" pos="2304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da-regular.fntdata"/><Relationship Id="rId8" Type="http://schemas.openxmlformats.org/officeDocument/2006/relationships/font" Target="fonts/Mond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06637" y="1143000"/>
            <a:ext cx="2244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306637" y="1143000"/>
            <a:ext cx="2244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48640" y="1646133"/>
            <a:ext cx="621792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914400" y="5282989"/>
            <a:ext cx="54864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5029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37033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499110" y="2507618"/>
            <a:ext cx="6309360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499110" y="6731215"/>
            <a:ext cx="6309360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 rot="5400000">
            <a:off x="1761596" y="4008861"/>
            <a:ext cx="8524029" cy="15773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-1438804" y="2477241"/>
            <a:ext cx="8524029" cy="464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 rot="5400000">
            <a:off x="466724" y="2714625"/>
            <a:ext cx="6381750" cy="6308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/>
          <p:nvPr>
            <p:ph idx="2" type="pic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indent="-37084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indent="-350519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503873" y="535519"/>
            <a:ext cx="6309360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03874" y="2465706"/>
            <a:ext cx="309467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503874" y="3674110"/>
            <a:ext cx="309467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3703320" y="2465706"/>
            <a:ext cx="3109913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3703320" y="3674110"/>
            <a:ext cx="3109913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0039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004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004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33350" y="0"/>
            <a:ext cx="8812213" cy="1035843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855662" y="1376362"/>
            <a:ext cx="5486400" cy="242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Gifted Learning Center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365125" y="3808412"/>
            <a:ext cx="6202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da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Monda"/>
                <a:ea typeface="Monda"/>
                <a:cs typeface="Monda"/>
                <a:sym typeface="Monda"/>
              </a:rPr>
              <a:t>Shared Supplies</a:t>
            </a:r>
            <a:endParaRPr b="1" sz="1000"/>
          </a:p>
        </p:txBody>
      </p:sp>
      <p:sp>
        <p:nvSpPr>
          <p:cNvPr id="91" name="Google Shape;91;p13"/>
          <p:cNvSpPr txBox="1"/>
          <p:nvPr/>
        </p:nvSpPr>
        <p:spPr>
          <a:xfrm>
            <a:off x="441326" y="4347573"/>
            <a:ext cx="54864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Colored Pencils</a:t>
            </a:r>
            <a:endParaRPr sz="1200"/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Markers (Crayola or Mr. Sketch)</a:t>
            </a:r>
            <a:endParaRPr sz="1200"/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Ziploc Bags (variety of sizes)</a:t>
            </a:r>
            <a:endParaRPr sz="1200"/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Dry Erase Markers</a:t>
            </a:r>
            <a:endParaRPr sz="1200"/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Glue sticks and hot glue</a:t>
            </a:r>
            <a:r>
              <a:rPr lang="en-US" sz="2200">
                <a:solidFill>
                  <a:schemeClr val="dk1"/>
                </a:solidFill>
              </a:rPr>
              <a:t> sticks </a:t>
            </a:r>
            <a:endParaRPr sz="2200">
              <a:solidFill>
                <a:schemeClr val="dk1"/>
              </a:solidFill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Disinfecting Wipes</a:t>
            </a:r>
            <a:endParaRPr sz="2200">
              <a:solidFill>
                <a:schemeClr val="dk1"/>
              </a:solidFill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small white board erasers</a:t>
            </a:r>
            <a:endParaRPr sz="2200">
              <a:solidFill>
                <a:schemeClr val="dk1"/>
              </a:solidFill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White Cardstock </a:t>
            </a:r>
            <a:endParaRPr sz="2200">
              <a:solidFill>
                <a:schemeClr val="dk1"/>
              </a:solidFill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Bandaids (dots &amp; small sizes)</a:t>
            </a:r>
            <a:endParaRPr sz="2200">
              <a:solidFill>
                <a:schemeClr val="dk1"/>
              </a:solidFill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355550" y="7599463"/>
            <a:ext cx="6486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d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Monda"/>
                <a:ea typeface="Monda"/>
                <a:cs typeface="Monda"/>
                <a:sym typeface="Monda"/>
              </a:rPr>
              <a:t>If your child wants their own to keep in their cubby you may consider the following supplies. </a:t>
            </a:r>
            <a:endParaRPr b="1"/>
          </a:p>
        </p:txBody>
      </p:sp>
      <p:sp>
        <p:nvSpPr>
          <p:cNvPr id="93" name="Google Shape;93;p13"/>
          <p:cNvSpPr txBox="1"/>
          <p:nvPr/>
        </p:nvSpPr>
        <p:spPr>
          <a:xfrm>
            <a:off x="365125" y="8264775"/>
            <a:ext cx="2746500" cy="144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Crayons</a:t>
            </a:r>
            <a:endParaRPr sz="2200"/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Colored pencils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Child’s favorite snack</a:t>
            </a:r>
            <a:endParaRPr sz="2200">
              <a:solidFill>
                <a:schemeClr val="dk1"/>
              </a:solidFill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359150" y="9186862"/>
            <a:ext cx="2403600" cy="466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997325" y="8264775"/>
            <a:ext cx="2959200" cy="110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Scissors</a:t>
            </a:r>
            <a:endParaRPr sz="2200"/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Pencils</a:t>
            </a:r>
            <a:endParaRPr sz="2200"/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Glue sticks</a:t>
            </a:r>
            <a:endParaRPr sz="2200"/>
          </a:p>
        </p:txBody>
      </p:sp>
      <p:sp>
        <p:nvSpPr>
          <p:cNvPr id="96" name="Google Shape;96;p13"/>
          <p:cNvSpPr txBox="1"/>
          <p:nvPr/>
        </p:nvSpPr>
        <p:spPr>
          <a:xfrm>
            <a:off x="455350" y="1969400"/>
            <a:ext cx="4395900" cy="178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</a:rPr>
              <a:t>MUST HAVE:</a:t>
            </a:r>
            <a:endParaRPr sz="2200">
              <a:solidFill>
                <a:schemeClr val="dk1"/>
              </a:solidFill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Refillable Water Bottle</a:t>
            </a:r>
            <a:endParaRPr sz="2200">
              <a:solidFill>
                <a:schemeClr val="dk1"/>
              </a:solidFill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Backpack</a:t>
            </a:r>
            <a:endParaRPr sz="2200">
              <a:solidFill>
                <a:schemeClr val="dk1"/>
              </a:solidFill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Personal Headphones</a:t>
            </a:r>
            <a:endParaRPr b="1" sz="2200">
              <a:solidFill>
                <a:schemeClr val="dk1"/>
              </a:solidFill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❑"/>
            </a:pPr>
            <a:r>
              <a:rPr lang="en-US" sz="2200">
                <a:solidFill>
                  <a:schemeClr val="dk1"/>
                </a:solidFill>
              </a:rPr>
              <a:t>Wired mouse (recommended)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