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9144000" cx="6858000"/>
  <p:notesSz cx="6858000" cy="9144000"/>
  <p:embeddedFontLst>
    <p:embeddedFont>
      <p:font typeface="Century Gothic"/>
      <p:regular r:id="rId7"/>
      <p:bold r:id="rId8"/>
      <p:italic r:id="rId9"/>
      <p:boldItalic r:id="rId10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880" orient="horz"/>
        <p:guide pos="216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10" Type="http://schemas.openxmlformats.org/officeDocument/2006/relationships/font" Target="fonts/CenturyGothic-boldItalic.fntdata"/><Relationship Id="rId9" Type="http://schemas.openxmlformats.org/officeDocument/2006/relationships/font" Target="fonts/CenturyGothic-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font" Target="fonts/CenturyGothic-regular.fntdata"/><Relationship Id="rId8" Type="http://schemas.openxmlformats.org/officeDocument/2006/relationships/font" Target="fonts/CenturyGothic-bold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2271713" y="1143000"/>
            <a:ext cx="2314575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86" name="Google Shape;86;p1:notes"/>
          <p:cNvSpPr/>
          <p:nvPr>
            <p:ph idx="2" type="sldImg"/>
          </p:nvPr>
        </p:nvSpPr>
        <p:spPr>
          <a:xfrm>
            <a:off x="2271713" y="1143000"/>
            <a:ext cx="2314575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"/>
          <p:cNvSpPr txBox="1"/>
          <p:nvPr>
            <p:ph idx="10" type="dt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2"/>
          <p:cNvSpPr txBox="1"/>
          <p:nvPr>
            <p:ph idx="11" type="ftr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" name="Google Shape;18;p2"/>
          <p:cNvSpPr txBox="1"/>
          <p:nvPr>
            <p:ph idx="12" type="sldNum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1"/>
          <p:cNvSpPr txBox="1"/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11"/>
          <p:cNvSpPr txBox="1"/>
          <p:nvPr>
            <p:ph idx="1" type="body"/>
          </p:nvPr>
        </p:nvSpPr>
        <p:spPr>
          <a:xfrm rot="5400000">
            <a:off x="411692" y="2064810"/>
            <a:ext cx="6034617" cy="6172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5" name="Google Shape;75;p11"/>
          <p:cNvSpPr txBox="1"/>
          <p:nvPr>
            <p:ph idx="10" type="dt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1"/>
          <p:cNvSpPr txBox="1"/>
          <p:nvPr>
            <p:ph idx="11" type="ftr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" name="Google Shape;77;p11"/>
          <p:cNvSpPr txBox="1"/>
          <p:nvPr>
            <p:ph idx="12" type="sldNum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2"/>
          <p:cNvSpPr txBox="1"/>
          <p:nvPr>
            <p:ph type="title"/>
          </p:nvPr>
        </p:nvSpPr>
        <p:spPr>
          <a:xfrm rot="5400000">
            <a:off x="-892969" y="5110957"/>
            <a:ext cx="10401300" cy="115728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" name="Google Shape;80;p12"/>
          <p:cNvSpPr txBox="1"/>
          <p:nvPr>
            <p:ph idx="1" type="body"/>
          </p:nvPr>
        </p:nvSpPr>
        <p:spPr>
          <a:xfrm rot="5400000">
            <a:off x="-3264693" y="4010820"/>
            <a:ext cx="10401300" cy="33575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1" name="Google Shape;81;p12"/>
          <p:cNvSpPr txBox="1"/>
          <p:nvPr>
            <p:ph idx="10" type="dt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12"/>
          <p:cNvSpPr txBox="1"/>
          <p:nvPr>
            <p:ph idx="11" type="ftr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3" name="Google Shape;83;p12"/>
          <p:cNvSpPr txBox="1"/>
          <p:nvPr>
            <p:ph idx="12" type="sldNum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9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3"/>
          <p:cNvSpPr txBox="1"/>
          <p:nvPr>
            <p:ph type="ctrTitle"/>
          </p:nvPr>
        </p:nvSpPr>
        <p:spPr>
          <a:xfrm>
            <a:off x="514350" y="2840568"/>
            <a:ext cx="5829300" cy="19600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3"/>
          <p:cNvSpPr txBox="1"/>
          <p:nvPr>
            <p:ph idx="1" type="subTitle"/>
          </p:nvPr>
        </p:nvSpPr>
        <p:spPr>
          <a:xfrm>
            <a:off x="1028700" y="5181600"/>
            <a:ext cx="4800600" cy="2336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2" name="Google Shape;22;p3"/>
          <p:cNvSpPr txBox="1"/>
          <p:nvPr>
            <p:ph idx="10" type="dt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3"/>
          <p:cNvSpPr txBox="1"/>
          <p:nvPr>
            <p:ph idx="11" type="ftr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" name="Google Shape;24;p3"/>
          <p:cNvSpPr txBox="1"/>
          <p:nvPr>
            <p:ph idx="12" type="sldNum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4"/>
          <p:cNvSpPr txBox="1"/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4"/>
          <p:cNvSpPr txBox="1"/>
          <p:nvPr>
            <p:ph idx="1" type="body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8" name="Google Shape;28;p4"/>
          <p:cNvSpPr txBox="1"/>
          <p:nvPr>
            <p:ph idx="10" type="dt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4"/>
          <p:cNvSpPr txBox="1"/>
          <p:nvPr>
            <p:ph idx="11" type="ftr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0" name="Google Shape;30;p4"/>
          <p:cNvSpPr txBox="1"/>
          <p:nvPr>
            <p:ph idx="12" type="sldNum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5"/>
          <p:cNvSpPr txBox="1"/>
          <p:nvPr>
            <p:ph type="title"/>
          </p:nvPr>
        </p:nvSpPr>
        <p:spPr>
          <a:xfrm>
            <a:off x="541735" y="5875867"/>
            <a:ext cx="5829300" cy="1816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b="1" sz="4000" cap="none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3" name="Google Shape;33;p5"/>
          <p:cNvSpPr txBox="1"/>
          <p:nvPr>
            <p:ph idx="1" type="body"/>
          </p:nvPr>
        </p:nvSpPr>
        <p:spPr>
          <a:xfrm>
            <a:off x="541735" y="3875618"/>
            <a:ext cx="5829300" cy="2000249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4" name="Google Shape;34;p5"/>
          <p:cNvSpPr txBox="1"/>
          <p:nvPr>
            <p:ph idx="10" type="dt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5"/>
          <p:cNvSpPr txBox="1"/>
          <p:nvPr>
            <p:ph idx="11" type="ftr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6" name="Google Shape;36;p5"/>
          <p:cNvSpPr txBox="1"/>
          <p:nvPr>
            <p:ph idx="12" type="sldNum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37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6"/>
          <p:cNvSpPr txBox="1"/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6"/>
          <p:cNvSpPr txBox="1"/>
          <p:nvPr>
            <p:ph idx="1" type="body"/>
          </p:nvPr>
        </p:nvSpPr>
        <p:spPr>
          <a:xfrm>
            <a:off x="257175" y="2844800"/>
            <a:ext cx="2257425" cy="80454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40" name="Google Shape;40;p6"/>
          <p:cNvSpPr txBox="1"/>
          <p:nvPr>
            <p:ph idx="2" type="body"/>
          </p:nvPr>
        </p:nvSpPr>
        <p:spPr>
          <a:xfrm>
            <a:off x="2628900" y="2844800"/>
            <a:ext cx="2257425" cy="80454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41" name="Google Shape;41;p6"/>
          <p:cNvSpPr txBox="1"/>
          <p:nvPr>
            <p:ph idx="10" type="dt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6"/>
          <p:cNvSpPr txBox="1"/>
          <p:nvPr>
            <p:ph idx="11" type="ftr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6"/>
          <p:cNvSpPr txBox="1"/>
          <p:nvPr>
            <p:ph idx="12" type="sldNum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7"/>
          <p:cNvSpPr txBox="1"/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6" name="Google Shape;46;p7"/>
          <p:cNvSpPr txBox="1"/>
          <p:nvPr>
            <p:ph idx="1" type="body"/>
          </p:nvPr>
        </p:nvSpPr>
        <p:spPr>
          <a:xfrm>
            <a:off x="342900" y="2046817"/>
            <a:ext cx="3030141" cy="85301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7" name="Google Shape;47;p7"/>
          <p:cNvSpPr txBox="1"/>
          <p:nvPr>
            <p:ph idx="2" type="body"/>
          </p:nvPr>
        </p:nvSpPr>
        <p:spPr>
          <a:xfrm>
            <a:off x="342900" y="2899833"/>
            <a:ext cx="3030141" cy="526838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8" name="Google Shape;48;p7"/>
          <p:cNvSpPr txBox="1"/>
          <p:nvPr>
            <p:ph idx="3" type="body"/>
          </p:nvPr>
        </p:nvSpPr>
        <p:spPr>
          <a:xfrm>
            <a:off x="3483769" y="2046817"/>
            <a:ext cx="3031331" cy="85301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9" name="Google Shape;49;p7"/>
          <p:cNvSpPr txBox="1"/>
          <p:nvPr>
            <p:ph idx="4" type="body"/>
          </p:nvPr>
        </p:nvSpPr>
        <p:spPr>
          <a:xfrm>
            <a:off x="3483769" y="2899833"/>
            <a:ext cx="3031331" cy="526838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50" name="Google Shape;50;p7"/>
          <p:cNvSpPr txBox="1"/>
          <p:nvPr>
            <p:ph idx="10" type="dt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7"/>
          <p:cNvSpPr txBox="1"/>
          <p:nvPr>
            <p:ph idx="11" type="ftr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7"/>
          <p:cNvSpPr txBox="1"/>
          <p:nvPr>
            <p:ph idx="12" type="sldNum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8"/>
          <p:cNvSpPr txBox="1"/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5" name="Google Shape;55;p8"/>
          <p:cNvSpPr txBox="1"/>
          <p:nvPr>
            <p:ph idx="10" type="dt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8"/>
          <p:cNvSpPr txBox="1"/>
          <p:nvPr>
            <p:ph idx="11" type="ftr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" name="Google Shape;57;p8"/>
          <p:cNvSpPr txBox="1"/>
          <p:nvPr>
            <p:ph idx="12" type="sldNum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9"/>
          <p:cNvSpPr txBox="1"/>
          <p:nvPr>
            <p:ph type="title"/>
          </p:nvPr>
        </p:nvSpPr>
        <p:spPr>
          <a:xfrm>
            <a:off x="342900" y="364067"/>
            <a:ext cx="2256235" cy="15494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9"/>
          <p:cNvSpPr txBox="1"/>
          <p:nvPr>
            <p:ph idx="1" type="body"/>
          </p:nvPr>
        </p:nvSpPr>
        <p:spPr>
          <a:xfrm>
            <a:off x="2681287" y="364067"/>
            <a:ext cx="3833813" cy="78041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indent="-381000" lvl="2" marL="13716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indent="-355600" lvl="4" marL="22860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indent="-355600" lvl="5" marL="27432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61" name="Google Shape;61;p9"/>
          <p:cNvSpPr txBox="1"/>
          <p:nvPr>
            <p:ph idx="2" type="body"/>
          </p:nvPr>
        </p:nvSpPr>
        <p:spPr>
          <a:xfrm>
            <a:off x="342900" y="1913467"/>
            <a:ext cx="2256235" cy="62547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62" name="Google Shape;62;p9"/>
          <p:cNvSpPr txBox="1"/>
          <p:nvPr>
            <p:ph idx="10" type="dt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9"/>
          <p:cNvSpPr txBox="1"/>
          <p:nvPr>
            <p:ph idx="11" type="ftr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9"/>
          <p:cNvSpPr txBox="1"/>
          <p:nvPr>
            <p:ph idx="12" type="sldNum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0"/>
          <p:cNvSpPr txBox="1"/>
          <p:nvPr>
            <p:ph type="title"/>
          </p:nvPr>
        </p:nvSpPr>
        <p:spPr>
          <a:xfrm>
            <a:off x="1344216" y="6400800"/>
            <a:ext cx="4114800" cy="75565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0"/>
          <p:cNvSpPr/>
          <p:nvPr>
            <p:ph idx="2" type="pic"/>
          </p:nvPr>
        </p:nvSpPr>
        <p:spPr>
          <a:xfrm>
            <a:off x="1344216" y="817033"/>
            <a:ext cx="4114800" cy="5486400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10"/>
          <p:cNvSpPr txBox="1"/>
          <p:nvPr>
            <p:ph idx="1" type="body"/>
          </p:nvPr>
        </p:nvSpPr>
        <p:spPr>
          <a:xfrm>
            <a:off x="1344216" y="7156451"/>
            <a:ext cx="4114800" cy="10731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69" name="Google Shape;69;p10"/>
          <p:cNvSpPr txBox="1"/>
          <p:nvPr>
            <p:ph idx="10" type="dt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0"/>
          <p:cNvSpPr txBox="1"/>
          <p:nvPr>
            <p:ph idx="11" type="ftr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10"/>
          <p:cNvSpPr txBox="1"/>
          <p:nvPr>
            <p:ph idx="12" type="sldNum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/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1" name="Google Shape;11;p1"/>
          <p:cNvSpPr txBox="1"/>
          <p:nvPr>
            <p:ph idx="1" type="body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" name="Google Shape;12;p1"/>
          <p:cNvSpPr txBox="1"/>
          <p:nvPr>
            <p:ph idx="10" type="dt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3" name="Google Shape;13;p1"/>
          <p:cNvSpPr txBox="1"/>
          <p:nvPr>
            <p:ph idx="11" type="ftr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4" name="Google Shape;14;p1"/>
          <p:cNvSpPr txBox="1"/>
          <p:nvPr>
            <p:ph idx="12" type="sldNum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A picture containing text&#10;&#10;Description automatically generated" id="88" name="Google Shape;88;p1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0"/>
            <a:ext cx="6858000" cy="9144000"/>
          </a:xfrm>
          <a:prstGeom prst="rect">
            <a:avLst/>
          </a:prstGeom>
          <a:noFill/>
          <a:ln>
            <a:noFill/>
          </a:ln>
        </p:spPr>
      </p:pic>
      <p:sp>
        <p:nvSpPr>
          <p:cNvPr id="89" name="Google Shape;89;p13"/>
          <p:cNvSpPr txBox="1"/>
          <p:nvPr/>
        </p:nvSpPr>
        <p:spPr>
          <a:xfrm>
            <a:off x="374572" y="2555844"/>
            <a:ext cx="2792376" cy="20313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Welcome to second grade! This year will be filled with many learning opportunities, new experiences and fun adventures. I can’t wait to meet you!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0" name="Google Shape;90;p13"/>
          <p:cNvSpPr txBox="1"/>
          <p:nvPr/>
        </p:nvSpPr>
        <p:spPr>
          <a:xfrm>
            <a:off x="3616286" y="2555844"/>
            <a:ext cx="2792376" cy="409342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0" i="0" lang="en-US" sz="20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I am Ms. Harding. This is my sixth year teaching second grade at Sahuaro. I received my Bachelors Degree in Early Childhood and Special Education at ASU. I am passionate about teaching and the importance of education in every child’s life.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1" name="Google Shape;91;p13"/>
          <p:cNvSpPr txBox="1"/>
          <p:nvPr/>
        </p:nvSpPr>
        <p:spPr>
          <a:xfrm>
            <a:off x="329968" y="5431568"/>
            <a:ext cx="2792376" cy="113877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</a:pPr>
            <a:r>
              <a:rPr b="1" i="0" lang="en-US" sz="17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Classroom: </a:t>
            </a:r>
            <a:r>
              <a:rPr b="0" i="0" lang="en-US" sz="17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602-896-6246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</a:pPr>
            <a:r>
              <a:rPr b="1" i="0" lang="en-US" sz="17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Email: </a:t>
            </a:r>
            <a:r>
              <a:rPr b="0" i="0" lang="en-US" sz="17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katherine.harding@wesdschools.org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2" name="Google Shape;92;p13"/>
          <p:cNvSpPr txBox="1"/>
          <p:nvPr/>
        </p:nvSpPr>
        <p:spPr>
          <a:xfrm>
            <a:off x="374575" y="7327054"/>
            <a:ext cx="6140700" cy="1454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1" i="0" lang="en-US" sz="20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Color: </a:t>
            </a:r>
            <a:r>
              <a:rPr b="0" i="0" lang="en-US" sz="20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Yellow</a:t>
            </a:r>
            <a:r>
              <a:rPr b="1" i="0" lang="en-US" sz="20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          School Subject: </a:t>
            </a:r>
            <a:r>
              <a:rPr b="0" i="0" lang="en-US" sz="20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Social Studies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1" i="0" lang="en-US" sz="20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Season: </a:t>
            </a:r>
            <a:r>
              <a:rPr b="0" i="0" lang="en-US" sz="20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Winter</a:t>
            </a:r>
            <a:r>
              <a:rPr b="1" i="0" lang="en-US" sz="20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                      Fruit: </a:t>
            </a:r>
            <a:r>
              <a:rPr b="0" i="0" lang="en-US" sz="20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Strawberries</a:t>
            </a:r>
            <a:endParaRPr b="1" i="0" sz="2000" u="none" cap="none" strike="noStrike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1" i="0" lang="en-US" sz="20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Drink: </a:t>
            </a:r>
            <a:r>
              <a:rPr b="0" i="0" lang="en-US" sz="20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Cherry Vanilla Coke</a:t>
            </a:r>
            <a:r>
              <a:rPr b="1" i="0" lang="en-US" sz="20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  Store: </a:t>
            </a:r>
            <a:r>
              <a:rPr b="0" i="0" lang="en-US" sz="20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Target</a:t>
            </a:r>
            <a:endParaRPr b="0" i="0" sz="2000" u="none" cap="none" strike="noStrike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"/>
              <a:buFont typeface="Arial"/>
              <a:buNone/>
            </a:pPr>
            <a:r>
              <a:t/>
            </a:r>
            <a:endParaRPr b="0" i="0" sz="100" u="none" cap="none" strike="noStrike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"/>
              <a:buFont typeface="Arial"/>
              <a:buNone/>
            </a:pPr>
            <a:r>
              <a:t/>
            </a:r>
            <a:endParaRPr b="0" i="0" sz="200" u="none" cap="none" strike="noStrike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Looking to make a donation? Our class can always use tissues, hand sanitizer and cleaning wipes! Thank you!</a:t>
            </a:r>
            <a:endParaRPr b="0" i="0" sz="1200" u="none" cap="none" strike="noStrike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93" name="Google Shape;93;p13"/>
          <p:cNvSpPr txBox="1"/>
          <p:nvPr/>
        </p:nvSpPr>
        <p:spPr>
          <a:xfrm>
            <a:off x="1135174" y="1170176"/>
            <a:ext cx="4619501" cy="70788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b="1" i="0" lang="en-US" sz="4000" u="none" cap="none" strike="noStrike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Ms. Harding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